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371600" cy="1371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0116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Application Bootcamp</a:t>
            </a:r>
            <a:endParaRPr lang="en-US" sz="4400" dirty="0"/>
          </a:p>
        </p:txBody>
      </p:sp>
      <p:sp>
        <p:nvSpPr>
          <p:cNvPr id="4" name="Text 1"/>
          <p:cNvSpPr/>
          <p:nvPr/>
        </p:nvSpPr>
        <p:spPr>
          <a:xfrm>
            <a:off x="457200" y="2743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1E88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Sesiunea 1: De la idee la primul cod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3657600"/>
            <a:ext cx="1828800" cy="73152"/>
          </a:xfrm>
          <a:prstGeom prst="rect">
            <a:avLst/>
          </a:prstGeom>
          <a:solidFill>
            <a:srgbClr val="43A047"/>
          </a:solidFill>
          <a:ln/>
        </p:spPr>
      </p:sp>
      <p:sp>
        <p:nvSpPr>
          <p:cNvPr id="6" name="Text 3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Agentia pentru Dezvoltare Regionala Vest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539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PASUL 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- AI-ul care scrie cod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 ai conceptul, el il construieste.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920240"/>
            <a:ext cx="4114800" cy="137160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10312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3A04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cd Documents/proiecte/mynest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43A04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claude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754880" y="19202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88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 ta cerere: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754880" y="2286000"/>
            <a:ext cx="39319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"Citeste documentul si creeaza aplicatia descrisa acolo. Incepe cu pagina principala."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88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Apoi continui: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57200" y="384048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"Fa-mi un design modern cu dark/light mode"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"Fa-o sa arate bine pe telefon"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"Adauga functionalitatea X din document"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731520"/>
            <a:ext cx="1371600" cy="1371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Sesiunea 1 - Complet</a:t>
            </a:r>
            <a:endParaRPr lang="en-US" sz="4000" dirty="0"/>
          </a:p>
        </p:txBody>
      </p:sp>
      <p:sp>
        <p:nvSpPr>
          <p:cNvPr id="4" name="Text 1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 parcurs pasii de la idee la primul cod functional</a:t>
            </a:r>
            <a:endParaRPr lang="en-US" sz="1800" dirty="0"/>
          </a:p>
        </p:txBody>
      </p:sp>
      <p:sp>
        <p:nvSpPr>
          <p:cNvPr id="5" name="Shape 2"/>
          <p:cNvSpPr/>
          <p:nvPr/>
        </p:nvSpPr>
        <p:spPr>
          <a:xfrm>
            <a:off x="1828800" y="3657600"/>
            <a:ext cx="5486400" cy="73152"/>
          </a:xfrm>
          <a:prstGeom prst="rect">
            <a:avLst/>
          </a:prstGeom>
          <a:solidFill>
            <a:srgbClr val="43A047"/>
          </a:solidFill>
          <a:ln/>
        </p:spPr>
      </p:sp>
      <p:sp>
        <p:nvSpPr>
          <p:cNvPr id="6" name="Text 3"/>
          <p:cNvSpPr/>
          <p:nvPr/>
        </p:nvSpPr>
        <p:spPr>
          <a:xfrm>
            <a:off x="457200" y="39319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E88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urmeaza? Sesiunea 2: Deploy si unelte noi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 - 8 pasi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54864"/>
          </a:xfrm>
          <a:prstGeom prst="rect">
            <a:avLst/>
          </a:prstGeom>
          <a:solidFill>
            <a:srgbClr val="1E88E5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261872"/>
            <a:ext cx="228600" cy="228600"/>
          </a:xfrm>
          <a:prstGeom prst="ellipse">
            <a:avLst/>
          </a:prstGeom>
          <a:solidFill>
            <a:srgbClr val="E5393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23444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1188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Ideea ta - de la gand la validare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1719072"/>
            <a:ext cx="228600" cy="228600"/>
          </a:xfrm>
          <a:prstGeom prst="ellipse">
            <a:avLst/>
          </a:prstGeom>
          <a:solidFill>
            <a:srgbClr val="1E88E5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69164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16459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Documentatia conceptului - AI ca partener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2176272"/>
            <a:ext cx="228600" cy="228600"/>
          </a:xfrm>
          <a:prstGeom prst="ellipse">
            <a:avLst/>
          </a:prstGeom>
          <a:solidFill>
            <a:srgbClr val="43A047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14884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21031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Numele aplicatiei - identitatea proiectului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2633472"/>
            <a:ext cx="228600" cy="228600"/>
          </a:xfrm>
          <a:prstGeom prst="ellipse">
            <a:avLst/>
          </a:prstGeom>
          <a:solidFill>
            <a:srgbClr val="7B1FA2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60604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" y="25603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Domeniul - adresa ta pe internet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3090672"/>
            <a:ext cx="228600" cy="228600"/>
          </a:xfrm>
          <a:prstGeom prst="ellipse">
            <a:avLst/>
          </a:prstGeom>
          <a:solidFill>
            <a:srgbClr val="E53935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306324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22960" y="30175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Serverul - casa aplicatiei tale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57200" y="3547872"/>
            <a:ext cx="228600" cy="228600"/>
          </a:xfrm>
          <a:prstGeom prst="ellipse">
            <a:avLst/>
          </a:prstGeom>
          <a:solidFill>
            <a:srgbClr val="1E88E5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352044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22960" y="3474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DNS Records - conectezi domeniul la server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457200" y="4005072"/>
            <a:ext cx="228600" cy="228600"/>
          </a:xfrm>
          <a:prstGeom prst="ellipse">
            <a:avLst/>
          </a:prstGeom>
          <a:solidFill>
            <a:srgbClr val="43A047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397764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22960" y="39319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Setup local - pregatesti terenul pentru cod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457200" y="4462272"/>
            <a:ext cx="228600" cy="228600"/>
          </a:xfrm>
          <a:prstGeom prst="ellipse">
            <a:avLst/>
          </a:prstGeom>
          <a:solidFill>
            <a:srgbClr val="7B1FA2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443484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822960" y="43891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- AI-ul care scrie cod pentru tine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43A04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3A0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PASUL 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Ideea ta - de la gand la validare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Fiecare aplicatie incepe cu o idee. Nu trebuie sa fie perfecta - doar suficient de clara incat sa o poti explica in 30 de secunde.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88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Intrebari de validare: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265176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problema rezolva?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Cine ar folosi-o?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Exista deja ceva similar?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4114800"/>
            <a:ext cx="8229600" cy="7315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420624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B7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TIP: Gandeste-te la 3 variante ale ideii si alege-o pe cea care te entuziasmeaza cel mai mult.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1E88E5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88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PASUL 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Documentatia conceptului - AI ca partener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AI-ul te ajuta sa gandesti complet. Nu scrii singur - vorbesti cu el.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88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tool folosesti?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237744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ChatGPT - cel mai popular, ideal pentru inceput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- excelent pentru analiza detaliata si cod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 - integrat cu ecosistemul Google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Perplexity - cand ai nevoie de research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DeepSeek - alternativa gratuita, capabila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7B1FA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B1F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PASUL 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Numele aplicatiei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nume bun este memorabil, usor de scris si disponibil ca domeniu.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Cere AI-ului 10-20 de sugestii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 disponibilitatea domeniului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Evita numele prea lungi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3474720"/>
            <a:ext cx="8229600" cy="109728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35661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88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Exemple bune: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393192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MyNest, Notion, Slack, Trello - scurte, simple, memorabile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E53935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539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PASUL 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Domeniul - adresa ta pe internet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88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ce Cloudflare?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18288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Preturi corecte, fara markup la reinnoire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Protectie DDoS inclusa gratuit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DNS rapid si securizat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Interfata simpla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0" y="1371600"/>
            <a:ext cx="4114800" cy="228600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8" name="Text 6"/>
          <p:cNvSpPr/>
          <p:nvPr/>
        </p:nvSpPr>
        <p:spPr>
          <a:xfrm>
            <a:off x="4754880" y="14630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Cost: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754880" y="182880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43A0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10-15 EUR/an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4754880" y="26517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 putin decat o pizza pe luna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43A04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3A0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PASUL 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Serverul - casa aplicatiei tale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computer care ruleaza aplicatia ta 24/7.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88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Optiuni populare: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2377440"/>
            <a:ext cx="4572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Hetzner - excelent raport calitate/pret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DigitalOcean - simplu, prietenos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Linode - stabil, documentatie buna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AWS/Google Cloud - pentru proiecte mari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0" y="1920240"/>
            <a:ext cx="3200400" cy="182880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5669280" y="210312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3A0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5-10 EUR/luna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5669280" y="274320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VPS suficient pentru majoritatea proiectelor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1E88E5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88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PASUL 6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DNS Records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DNS-ul e cartea de telefon a internetului.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2011680"/>
            <a:ext cx="8229600" cy="201168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10312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88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Exemplu in Cloudflare: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56032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3A04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Type: A  |  Name: mynest       |  Content: 91.107.123.45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29260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3A04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Type: A  |  Name: taskmanager  |  Content: 91.107.123.45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2918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3A04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Type: A  |  Name: inventory    |  Content: 91.107.123.45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7B1FA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B1F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PASUL 7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Setup local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Organizarea acum te salveaza ore mai tarziu.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2011680"/>
            <a:ext cx="4114800" cy="228600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1031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88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Structura recomandata: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56032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3A04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Documents/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43A04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└── proiecte/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43A04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└── mynest/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754880" y="2103120"/>
            <a:ext cx="3931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Toate fisierele intr-un singur loc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Usor de gasit si backup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lucreaza cu tot folderul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Application Bootcamp - Sesiunea 1</dc:title>
  <dc:subject>PptxGenJS Presentation</dc:subject>
  <dc:creator>ADR Vest / VoxAcademy</dc:creator>
  <cp:lastModifiedBy>ADR Vest / VoxAcademy</cp:lastModifiedBy>
  <cp:revision>1</cp:revision>
  <dcterms:created xsi:type="dcterms:W3CDTF">2026-01-27T09:17:16Z</dcterms:created>
  <dcterms:modified xsi:type="dcterms:W3CDTF">2026-01-27T09:17:16Z</dcterms:modified>
</cp:coreProperties>
</file>