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Prezentari Finale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9260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1E88E5"/>
                </a:solidFill>
              </a:defRPr>
            </a:pPr>
            <a:r>
              <a:t>AI Application Bootcamp - ADR Vest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Sesiunea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8B949E"/>
                </a:solidFill>
              </a:defRPr>
            </a:pPr>
            <a:r>
              <a:t>Recapitulare si prezentari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0" y="5943600"/>
            <a:ext cx="3657600" cy="45720"/>
          </a:xfrm>
          <a:prstGeom prst="rect">
            <a:avLst/>
          </a:prstGeom>
          <a:solidFill>
            <a:srgbClr val="1E88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1. Zapier &amp; MCP Integration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2. Agenti avansati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3. OpenClaw - Web Crawling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4. Recapitulare bootcamp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5. Prezentarile voastre!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Zapier &amp; MCP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Zapier: automatizari fara cod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MCP: Model Context Protocol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se conecteaza la tools externe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Email, Calendar, CRM, Slack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Automatizare end-to-end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Agenti Avansati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Claude ca agent autonom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Multi-step: cercetare -&gt; analiza -&gt; actiune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Human-in-the-loop: tu aprobi pasii critici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Exemplu: agent care monitorizeaza competitia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Viitorul: agenti care lucreaza 24/7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OpenClaw - Web Crawling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Extragere date structurate de pe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Spider: navigheaza automat site-uri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Scraping: extrage informatii specifice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Output: JSON structurat, CSV, Markdown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Cazuri: analiza preturi, monitoring, research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Recapitulare Bootcamp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S1-S2: De la idee la aplicatie online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S3-S4: Design profesional + GitHub + CI/CD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S5: Aplicatie completa de la zero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S6-S7: Claude Projects + Skills + CARE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S8-S9: Coworking + RAG + Social Media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S10: Automatizare + Agenti + Prezentari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Ghid Prezentare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Durata: 3-5 minute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Structura: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1. Problema pe care o rezolvi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2. Demo aplicatia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3. Ce tools ai folosit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657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>
                <a:solidFill>
                  <a:srgbClr val="8B949E"/>
                </a:solidFill>
              </a:defRPr>
            </a:pPr>
            <a:r>
              <a:t>    4. Ce ai invatat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114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Fii natural, arata pasiunea!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7680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E88E5"/>
                </a:solidFill>
              </a:defRPr>
            </a:pPr>
            <a:r>
              <a:t>Multumim!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43000"/>
            <a:ext cx="1828800" cy="36576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10 sesiuni, de la zero la profesionist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Ati invatat sa construiti cu 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2860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Continuati sa explorati si sa creati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7432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AI nu inlocuieste, amplifca!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E6EDF3"/>
                </a:solidFill>
              </a:defRPr>
            </a:pPr>
            <a:r>
              <a:t>  Succes in proiectele voastre!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