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Design, i18n &amp; Autentificare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E88E5"/>
                </a:solidFill>
              </a:defRPr>
            </a:pPr>
            <a:r>
              <a:t>AI Application Bootcamp - ADR Vest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Sesiunea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Facem aplicatia profesionala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5943600"/>
            <a:ext cx="3657600" cy="45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Imbunatatiri de design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Internationalizare (i18n)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Dark / Light Mode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4. Icoane minimaliste (SVG)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5. Autentificare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657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6. Audit de securitate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Design Modern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CSS Variables pentru consistenta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Border-radius, shadows, spacing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Font stack: system fonts pentru viteza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Responsive: mobile-first design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poate genera design complet din descriere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Internationalizare (i18n)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Suport pentru mai multe limbi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Fisiere JSON per limba: ro.json, en.json, de.json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Functie de traducere: t('key')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Selector de limba in interfata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traduce automat textele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Dark / Light Mode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CSS Variables: --bg-primary, --text-primary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Toggle button cu iconita soare/luna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localStorage pentru persistenta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prefers-color-scheme: respecta setarile 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Tranzitii smooth intre teme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Icoane SVG Inline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SVG &gt; icon fonts (mai usor de personalizat)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Dimensiune mica, calitate perfecta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Se pot colora cu CSS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Nu depind de CDN extern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Lucide Icons / Heroicons - librarii recomandate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Autentificare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 ce? Protejezi datele utilizatorilor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JWT (JSON Web Token) - standard modern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Flow: Register -&gt; Login -&gt; Token -&gt; Access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Stocare token: httpOnly cookies (NU localStorage!)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Middleware pentru rute protejate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Audit de Securitate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verifica Antigravity si viceversa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Checklist OWASP Top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Input validation pe server (nu doar client)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Rate limiting pe API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CORS configurat corect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657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Nu expune date sensibile in responses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Recapitulare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Design modern cu CSS Variables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Multi-language cu fisiere JSON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Dark Mode cu persistenta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SVG icons inline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Autentificare JWT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657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Securitate: audit cross-tool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