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7315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GitHub, Medii de Dev si CI/CD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9260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1E88E5"/>
                </a:solidFill>
              </a:defRPr>
            </a:pPr>
            <a:r>
              <a:t>AI Application Bootcamp - ADR Vest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3832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8B949E"/>
                </a:solidFill>
              </a:defRPr>
            </a:pPr>
            <a:r>
              <a:t>Sesiunea 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8404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8B949E"/>
                </a:solidFill>
              </a:defRPr>
            </a:pPr>
            <a:r>
              <a:t>Lucru profesional cu cod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0" y="5943600"/>
            <a:ext cx="3657600" cy="4572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Agenda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1. GitHub - concepte de baza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2. Medii: Dev, Test, Prod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3. Deployment: Pull vs Push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4. Lucru de pe statii diferite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5. CI/CD practic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GitHub - Ce si De Ce?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Repository = folder cu istorie completa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Commit = snapshot al codului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Branch = ramificatie pentru experimente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Pull Request = propunere de modificare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Gratuit pentru proiecte publice si private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Comenzi Git Esentiale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git init - initializare repo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git add . - adaugi fisierele modificate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git commit -m 'mesaj' - salvezi un snapshot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git push - urci pe GitHub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git pull - descarci ultimele modificari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657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git clone - copiezi un repo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Medii: Dev / Test / Prod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Development - unde experimentezi (local)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Testing - unde verifici (staging server)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Production - ce vad utilizatorii (live)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Niciodata nu modifici direct in Production!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Fiecare mediu are configurari diferite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Deployment: Pull vs Push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PULL: serverul trage codul de pe GitHub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8B949E"/>
                </a:solidFill>
              </a:defRPr>
            </a:pPr>
            <a:r>
              <a:t>    + Simplu, serverul decide cand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8B949E"/>
                </a:solidFill>
              </a:defRPr>
            </a:pPr>
            <a:r>
              <a:t>    - Trebuie acces GitHub de pe server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PUSH: tu impingi codul pe server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8B949E"/>
                </a:solidFill>
              </a:defRPr>
            </a:pPr>
            <a:r>
              <a:t>    + Control total, rapid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3657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8B949E"/>
                </a:solidFill>
              </a:defRPr>
            </a:pPr>
            <a:r>
              <a:t>    - Necesita acces SSH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4114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Noi folosim: Push (GitHub + Hetzner)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Lucru de pe Statii Diferite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GitHub = sursa de adevar (source of truth)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Laptop acasa: git pull -&gt; lucru -&gt; git push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PC birou: git pull -&gt; lucru -&gt; git push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Conflicte: se rezolva cu merge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Regula: PULL inainte de lucru, PUSH dupa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CI/CD Practic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CI = Continuous Integration (testare automata)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CD = Continuous Deployment (deploy automat)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GitHub Actions - gratuit pentru proiecte mici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La fiecare push pe main: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8B949E"/>
                </a:solidFill>
              </a:defRPr>
            </a:pPr>
            <a:r>
              <a:t>    1. Ruleaza teste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3657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8B949E"/>
                </a:solidFill>
              </a:defRPr>
            </a:pPr>
            <a:r>
              <a:t>    2. Construieste aplicatia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4114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8B949E"/>
                </a:solidFill>
              </a:defRPr>
            </a:pPr>
            <a:r>
              <a:t>    3. Deploy pe Hetzner via SSH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Recapitulare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GitHub = backup + istorie + colaborare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3 medii: Dev -&gt; Test -&gt; Prod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Push deployment catre Hetzner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GitHub Actions pentru automatizare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Acum lucrati ca profesionistii!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