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Aplicatie de la 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E88E5"/>
                </a:solidFill>
              </a:defRPr>
            </a:pPr>
            <a:r>
              <a:t>AI Application Bootcamp - ADR Vest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Sesiunea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Recapitulare completa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5943600"/>
            <a:ext cx="3657600" cy="45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Ce am invatat pana acum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S1: Idee -&gt; Documentatie -&gt; Domeniu -&gt; Server -&gt; Claude Code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S2: Antigravity + SSH Deployment pe Hetzner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S3: Design, i18n, Dark Mode, Autentificare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S4: GitHub, Medii Dev/Test/Prod, CI/CD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Azi: punem totul laolalta!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Proiect: Task Manager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Aplicatie practica: gestionare taskuri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Features: adaugare, editare, stergere, status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Design modern cu dark mode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Autentificare cu JWT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Deploy pe Hetzner cu CI/CD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Pasul 1: Documentatia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Descriem aplicatia in Draft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Pagini: Login, Dashboard, Task List, Profile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Functionalitati: CRUD tasks, filtrare, cautare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Tech stack: HTML/CSS/JS + Node.js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Code genereaza structura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Pasul 2: Setup &amp; Dezvoltare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Folder local organizat corect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Code: 'Citeste documentul si creeaza aplicatia'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Iteratii: design, functionalitate, responsive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Testare locala: localhost:3000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 init + primele commituri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Pasul 3: GitHub &amp; Deploy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git remote add origin -&gt; push pe GitHub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Configurare GitHub Actions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Deploy automat la fiecare push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Verificare pe domeniu live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SSL activ prin Cloudflare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Pasul 4: Finisaje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i18n: romana + engleza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Dark / Light mode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Icoane SVG inline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Audit securitate cu Claude + Antigravity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Performance: lazy loading, minificare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Recapitulare Finala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De la zero la aplicatie live in 5 sesiuni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Workflow complet: Idee -&gt; Cod -&gt; Deploy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Tools: Claude Code, Antigravity, GitHub, Hetzner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Urmatoarele sesiuni: Claude avansat!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Sesiunea 6: Claude Chat &amp; Projects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