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Claude: Chat &amp; Projects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9260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1E88E5"/>
                </a:solidFill>
              </a:defRPr>
            </a:pPr>
            <a:r>
              <a:t>AI Application Bootcamp - ADR Vest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Sesiunea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8404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Puterea conversatiei cu AI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5943600"/>
            <a:ext cx="3657600" cy="45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Agenda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1. Claude Chat - interfata de baza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2. Claude Projects - nivel avansat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3. Custom Instructions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4. Knowledge Base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5. Avantaje si best practices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Claude Chat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Interfata conversationala directa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Context per conversatie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Artefacte: cod, documente, diagrame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Upload fisiere pentru analiza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Limitat: fiecare conversatie porneste de la zero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Claude Projects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Spatiu de lucru persistent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Multiple conversatii sub un proiect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Context partajat intre conversatii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Custom Instructions - personalitate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Knowledge Base - documente de referinta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Custom Instructions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Instruiesti Claude CUM sa raspunda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Ton, format, limba, specializare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Exemplu: 'Esti expert in Node.js, raspunzi in romana'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Se aplica la TOATE conversatiile din proiect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Ca un brief pentru un consultant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Knowledge Base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Incarci documente de referinta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Claude le foloseste automat in raspunsuri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PDF, TXT, MD, cod sursa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Exemplu: documentatia aplicatiei tale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Claude 'stie' despre proiectul tau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Avantaje Projects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Context persistent - nu repeti informatii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Organizare clara pe proiecte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Colaborare: instructiuni consistente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Eficienta: ~30 min/zi economisit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Calitate: raspunsuri mai relevante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Recapitulare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Chat = conversatii punctuale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Projects = spatiu de lucru organizat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Custom Instructions = personalitate AI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Knowledge Base = memorie persistenta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Sesiunea 7: Claude Skills &amp; Prompt Engineering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