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7315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Claude Skills &amp; Prompt Engineering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9260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1E88E5"/>
                </a:solidFill>
              </a:defRPr>
            </a:pPr>
            <a:r>
              <a:t>AI Application Bootcamp - ADR Vest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3832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8B949E"/>
                </a:solidFill>
              </a:defRPr>
            </a:pPr>
            <a:r>
              <a:t>Sesiunea 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8404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8B949E"/>
                </a:solidFill>
              </a:defRPr>
            </a:pPr>
            <a:r>
              <a:t>Automatizare si comunicare eficienta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0" y="5943600"/>
            <a:ext cx="3657600" cy="4572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Agenda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1. Ce sunt Claude Skills?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2. Configurare si exemple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3. Prompt Engineering - Framework CARE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4. Exercitii practice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Ce sunt Skills?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Sarcini pre-configurate pentru Claude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Ca un angajat care stie exact ce sa faca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Un click = rezultat consistent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Necesita: plan Pro/Team/Enterprise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Exemplu: genereaza landing page, scrie email, analizeaza date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Anatomia unui Skill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Titlu: ce face skill-ul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Instructiuni: cum face (prompt detaliat)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Content: pe ce lucreaza (selectia ta)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Output: ce primesti (format definit)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Avantaj: consistenta si viteza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Exemplu: Landing Page Skill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Input: descrierea produsului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Instructiuni: structura paginii, sectiuni, ton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Output: HTML complet cu design modern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Reutilizabil: acelasi skill, produse diferite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Demo live!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Framework CARE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 - Context: cine esti, ce faci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A - Action: ce vrei de la Claude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R - Result: cum sa arate rezultatul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E - Example: arata un exemplu concret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Cu CARE, raspunsurile sunt de 3x mai bune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CARE - Exemplu Practic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C: Sunt developer, lucrez la un SaaS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A: Scrie email de onboarding pentru clienti noi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R: Max 200 cuvinte, ton prietenos, 3 pasi clari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E: [exemplu de email similar]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Rezultat: email gata de trimis in 10 secunde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3 Reguli de Prompting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1. Fii SPECIFIC - nu 'fa ceva frumos', ci 'fa un card cu shadow, border-radius 12px, gradient albastru-verde'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2. Da CONTEXT - cine esti, pentru cine e, unde se foloseste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3. Cere ITERATII - nu accepta primul rezultat, rafineaza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Prompting bun = rezultate bune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Recapitulare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Skills = automatizare cu un click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CARE = framework pentru prompturi eficiente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Specific &gt; Vag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Context &gt; Ghicit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Sesiunea 8: Claude Coworking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