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Claude Coworking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Colaborare eficienta cu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Regula de Aur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AI-ul este un TOOL, nu un BOSS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Tu decizi, el executa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Tu validezi, el propune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Tu esti responsabil, el asista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Foloseste-l inteligent, nu orbeste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Coworking cu AI = parteneriat, nu dependenta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Avantaje: viteza, brainstorming, disponibilitate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Dezavantaje: dependenta, halucinatii, gandire critica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Regula: AI = TOOL, nu BOSS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Sesiunea 9: RAG si Claude Social Media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Ce este Claude Coworking?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Avantaje concrete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Dezavantaje si riscuri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Best practices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Regula de aur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Ce este Coworking cu AI?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Lucru colaborativ continuu cu Claude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doar Q&amp;A, ci partener de lucru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Pair programming: tu gandesti, el implementeaza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Brainstorming: generare idei in timp real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Review: verificare cod si documente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Avantaj 1: Viteza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Taskuri de 2 ore -&gt; 15 minute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Boilerplate generat instant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Refactoring automat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Documentatie generata din cod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Deploy scripts in secunde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Avantaj 2: Brainstorming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te mai blochezi singur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10 idei in 30 secunde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Perspectiva diferita: Claude gandeste altfel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Scenarii pe care nu le-ai considerat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Disponibil 24/7 fara ego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Avantaj 3: Disponibilitate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are ore de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e in concediu sau bolnav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oboseste la ora 3 noaptea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Feedback instant, fara asteptare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Ideal pentru freelanceri si startup-uri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Dezavantaj 1: Dependenta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Riscul de a uita sa gandesti singur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mai inveti fundamentele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Cand AI-ul greseste, nu observi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Solutie: intelege CE face codul, nu doar copii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AI completeaza, nu inlocuieste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Dezavantaj 2: Halucinatii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poate inventa functii care nu exista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Librarii inexistente (dar cu nume plauzibile)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Statistici false prezentate cu incredere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Solutie: VERIFICA MEREU output-ul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Trust but verify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Dezavantaj 3: Gandire Critica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AI accepta tot ce spui - nu te contrazice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Poate confirma o idee proasta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intelege business context-ul complet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Solutie: cere-i explicit sa gaseasca probleme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'Ce ar putea merge prost cu aceasta abordare?'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