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RAG &amp; Claude Social Media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E88E5"/>
                </a:solidFill>
              </a:defRPr>
            </a:pPr>
            <a:r>
              <a:t>AI Application Bootcamp - ADR Vest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Sesiunea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Cunostinte custom si continut automat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5943600"/>
            <a:ext cx="3657600" cy="45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Agenda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1. Ce este RAG?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2. Problema chunking-ului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3. Strategii de chunking structural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4. Claude pentru Social Media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5. Workflow practic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Ce este RAG?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Retrieval-Augmented Generation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AI + documentele TALE = raspunsuri precise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Ca un examen cu carte deschisa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Fara RAG: Claude stie doar ce a invatat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Cu RAG: Claude stie si ce ii dai TU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Cum functioneaza RAG?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1. Documentele tale sunt taiate in bucati (chunks)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2. Fiecare bucata primeste un embedding (vector)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3. La intrebare: se cauta bucatile relevante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4. Bucatile gasite + intrebarea -&gt; Claude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5. Raspuns bazat pe documentele tale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Problema Chunking-ului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Prea mare: pierde relevanta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Prea mic: pierde contextul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Chunking naiv (500 cuvinte) = taie in mijlocul frazei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Analogie: taie o pizza in felii egale vs. pe sectiuni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Solutia: chunking structural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Chunking Structural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Respecta structura documentului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Imparte pe: capitole, sectiuni, paragrafe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Adauga metadata: titlu, categorie, sursa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Overlap intre chunks (10-15%)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Rezultat: bucati cu sens complet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Claude pentru Social Media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Generare continut consistent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Un Project dedicat pentru social media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Custom Instructions: ton, brand voice, hashtags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Knowledge Base: ghid de brand, exemple anterioare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Skills: post LinkedIn, tweet, story Instagram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Workflow Social Media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1. Project cu instructiuni de brand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2. Knowledge Base cu ghid editorial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3. Skill: 'Genereaza post LinkedIn'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4. Input: subiectul zilei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5. Output: post gata de publicat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657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Framework CARE aplicat!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Recapitulare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RAG = AI + documentele tale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Chunking structural &gt; chunking naiv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Social Media cu Claude Projects + 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Workflow: Project -&gt; Instructions -&gt; Skill -&gt; Post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Sesiunea 10: Prezentari finale!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